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1234" y="139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322239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438896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466070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7947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70179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912309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43326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082027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721359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359124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673091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F2201F-34C1-40B8-918C-24389969A676}" type="datetimeFigureOut">
              <a:rPr lang="cs-CZ" smtClean="0"/>
              <a:t>30. 9. 2024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0AA70E-8E9F-4A75-A65B-BEE97DC6DDD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09312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7545" y="1251248"/>
            <a:ext cx="8062334" cy="4611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" name="Vývojový diagram: spojnice 8"/>
          <p:cNvSpPr/>
          <p:nvPr/>
        </p:nvSpPr>
        <p:spPr>
          <a:xfrm>
            <a:off x="7132240" y="2276872"/>
            <a:ext cx="392088" cy="41275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>
                <a:solidFill>
                  <a:srgbClr val="FFFF00"/>
                </a:solidFill>
              </a:rPr>
              <a:t>1</a:t>
            </a:r>
          </a:p>
        </p:txBody>
      </p:sp>
      <p:sp>
        <p:nvSpPr>
          <p:cNvPr id="10" name="Vývojový diagram: spojnice 9"/>
          <p:cNvSpPr/>
          <p:nvPr/>
        </p:nvSpPr>
        <p:spPr>
          <a:xfrm>
            <a:off x="7558186" y="2269964"/>
            <a:ext cx="368474" cy="366948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/>
              <a:t>2</a:t>
            </a:r>
          </a:p>
        </p:txBody>
      </p:sp>
      <p:sp>
        <p:nvSpPr>
          <p:cNvPr id="11" name="Vývojový diagram: spojnice 10"/>
          <p:cNvSpPr/>
          <p:nvPr/>
        </p:nvSpPr>
        <p:spPr>
          <a:xfrm>
            <a:off x="7596336" y="2689622"/>
            <a:ext cx="360040" cy="379338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/>
              <a:t>3</a:t>
            </a:r>
          </a:p>
        </p:txBody>
      </p:sp>
      <p:sp>
        <p:nvSpPr>
          <p:cNvPr id="12" name="Vývojový diagram: spojnice 11"/>
          <p:cNvSpPr/>
          <p:nvPr/>
        </p:nvSpPr>
        <p:spPr>
          <a:xfrm>
            <a:off x="7812360" y="3746748"/>
            <a:ext cx="292174" cy="311894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/>
              <a:t>4</a:t>
            </a:r>
          </a:p>
        </p:txBody>
      </p:sp>
      <p:sp>
        <p:nvSpPr>
          <p:cNvPr id="13" name="Vývojový diagram: spojnice 12"/>
          <p:cNvSpPr/>
          <p:nvPr/>
        </p:nvSpPr>
        <p:spPr>
          <a:xfrm>
            <a:off x="7964738" y="4469916"/>
            <a:ext cx="432048" cy="438336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5</a:t>
            </a:r>
            <a:endParaRPr lang="cs-CZ" sz="800" dirty="0"/>
          </a:p>
        </p:txBody>
      </p:sp>
      <p:sp>
        <p:nvSpPr>
          <p:cNvPr id="14" name="Vývojový diagram: spojnice 13"/>
          <p:cNvSpPr/>
          <p:nvPr/>
        </p:nvSpPr>
        <p:spPr>
          <a:xfrm>
            <a:off x="7195168" y="4058642"/>
            <a:ext cx="401168" cy="37847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/>
              <a:t>6</a:t>
            </a:r>
          </a:p>
        </p:txBody>
      </p:sp>
      <p:sp>
        <p:nvSpPr>
          <p:cNvPr id="15" name="Vývojový diagram: spojnice 14"/>
          <p:cNvSpPr/>
          <p:nvPr/>
        </p:nvSpPr>
        <p:spPr>
          <a:xfrm>
            <a:off x="7092280" y="4480086"/>
            <a:ext cx="353144" cy="366328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/>
              <a:t>7</a:t>
            </a:r>
          </a:p>
        </p:txBody>
      </p:sp>
      <p:sp>
        <p:nvSpPr>
          <p:cNvPr id="18" name="Vývojový diagram: spojnice 17"/>
          <p:cNvSpPr/>
          <p:nvPr/>
        </p:nvSpPr>
        <p:spPr>
          <a:xfrm>
            <a:off x="6851402" y="4908252"/>
            <a:ext cx="343766" cy="361598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8</a:t>
            </a:r>
            <a:endParaRPr lang="cs-CZ" sz="800" dirty="0"/>
          </a:p>
        </p:txBody>
      </p:sp>
      <p:sp>
        <p:nvSpPr>
          <p:cNvPr id="19" name="Vývojový diagram: spojnice 18"/>
          <p:cNvSpPr/>
          <p:nvPr/>
        </p:nvSpPr>
        <p:spPr>
          <a:xfrm>
            <a:off x="6397352" y="4424970"/>
            <a:ext cx="407194" cy="405476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/>
              <a:t>9</a:t>
            </a:r>
          </a:p>
        </p:txBody>
      </p:sp>
      <p:sp>
        <p:nvSpPr>
          <p:cNvPr id="21" name="TextovéPole 20"/>
          <p:cNvSpPr txBox="1"/>
          <p:nvPr/>
        </p:nvSpPr>
        <p:spPr>
          <a:xfrm>
            <a:off x="6156176" y="5085184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cs-CZ" dirty="0"/>
          </a:p>
        </p:txBody>
      </p:sp>
      <p:sp>
        <p:nvSpPr>
          <p:cNvPr id="22" name="Ovál 21"/>
          <p:cNvSpPr/>
          <p:nvPr/>
        </p:nvSpPr>
        <p:spPr>
          <a:xfrm>
            <a:off x="5766875" y="5029900"/>
            <a:ext cx="432048" cy="432048"/>
          </a:xfrm>
          <a:prstGeom prst="ellipse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i="1" dirty="0" smtClean="0">
                <a:solidFill>
                  <a:srgbClr val="FFFF00"/>
                </a:solidFill>
              </a:rPr>
              <a:t>10</a:t>
            </a:r>
            <a:endParaRPr lang="cs-CZ" sz="800" i="1" dirty="0">
              <a:solidFill>
                <a:srgbClr val="FFFF00"/>
              </a:solidFill>
            </a:endParaRPr>
          </a:p>
        </p:txBody>
      </p:sp>
      <p:sp>
        <p:nvSpPr>
          <p:cNvPr id="23" name="Vývojový diagram: spojnice 22"/>
          <p:cNvSpPr/>
          <p:nvPr/>
        </p:nvSpPr>
        <p:spPr>
          <a:xfrm>
            <a:off x="5883707" y="4554112"/>
            <a:ext cx="457200" cy="45720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11</a:t>
            </a:r>
            <a:endParaRPr lang="cs-CZ" sz="800" dirty="0"/>
          </a:p>
        </p:txBody>
      </p:sp>
      <p:sp>
        <p:nvSpPr>
          <p:cNvPr id="24" name="Vývojový diagram: spojnice 23"/>
          <p:cNvSpPr/>
          <p:nvPr/>
        </p:nvSpPr>
        <p:spPr>
          <a:xfrm>
            <a:off x="6143600" y="4774391"/>
            <a:ext cx="457200" cy="45720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12</a:t>
            </a:r>
            <a:endParaRPr lang="cs-CZ" sz="800" dirty="0"/>
          </a:p>
        </p:txBody>
      </p:sp>
      <p:sp>
        <p:nvSpPr>
          <p:cNvPr id="25" name="Vývojový diagram: spojnice 24"/>
          <p:cNvSpPr/>
          <p:nvPr/>
        </p:nvSpPr>
        <p:spPr>
          <a:xfrm>
            <a:off x="6062045" y="4081908"/>
            <a:ext cx="457200" cy="45720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15</a:t>
            </a:r>
            <a:endParaRPr lang="cs-CZ" sz="800" dirty="0"/>
          </a:p>
        </p:txBody>
      </p:sp>
      <p:sp>
        <p:nvSpPr>
          <p:cNvPr id="26" name="Vývojový diagram: spojnice 25"/>
          <p:cNvSpPr/>
          <p:nvPr/>
        </p:nvSpPr>
        <p:spPr>
          <a:xfrm>
            <a:off x="5309675" y="4357532"/>
            <a:ext cx="457200" cy="45720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13</a:t>
            </a:r>
            <a:endParaRPr lang="cs-CZ" sz="800" dirty="0"/>
          </a:p>
        </p:txBody>
      </p:sp>
      <p:sp>
        <p:nvSpPr>
          <p:cNvPr id="27" name="Vývojový diagram: spojnice 26"/>
          <p:cNvSpPr/>
          <p:nvPr/>
        </p:nvSpPr>
        <p:spPr>
          <a:xfrm>
            <a:off x="5279504" y="4834582"/>
            <a:ext cx="457200" cy="45720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14</a:t>
            </a:r>
            <a:endParaRPr lang="cs-CZ" sz="800" dirty="0"/>
          </a:p>
        </p:txBody>
      </p:sp>
      <p:sp>
        <p:nvSpPr>
          <p:cNvPr id="28" name="Vývojový diagram: spojnice 27"/>
          <p:cNvSpPr/>
          <p:nvPr/>
        </p:nvSpPr>
        <p:spPr>
          <a:xfrm>
            <a:off x="3983360" y="2494310"/>
            <a:ext cx="457200" cy="45720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16</a:t>
            </a:r>
            <a:endParaRPr lang="cs-CZ" sz="800" dirty="0"/>
          </a:p>
        </p:txBody>
      </p:sp>
      <p:sp>
        <p:nvSpPr>
          <p:cNvPr id="29" name="Vývojový diagram: spojnice 28"/>
          <p:cNvSpPr/>
          <p:nvPr/>
        </p:nvSpPr>
        <p:spPr>
          <a:xfrm>
            <a:off x="4777854" y="1472208"/>
            <a:ext cx="457200" cy="45720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17</a:t>
            </a:r>
            <a:endParaRPr lang="cs-CZ" sz="800" dirty="0"/>
          </a:p>
        </p:txBody>
      </p:sp>
      <p:sp>
        <p:nvSpPr>
          <p:cNvPr id="30" name="Vývojový diagram: spojnice 29"/>
          <p:cNvSpPr/>
          <p:nvPr/>
        </p:nvSpPr>
        <p:spPr>
          <a:xfrm>
            <a:off x="5736704" y="3403848"/>
            <a:ext cx="457200" cy="45720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18</a:t>
            </a:r>
            <a:endParaRPr lang="cs-CZ" sz="800" dirty="0"/>
          </a:p>
        </p:txBody>
      </p:sp>
      <p:sp>
        <p:nvSpPr>
          <p:cNvPr id="31" name="Vývojový diagram: spojnice 30"/>
          <p:cNvSpPr/>
          <p:nvPr/>
        </p:nvSpPr>
        <p:spPr>
          <a:xfrm>
            <a:off x="7092280" y="3026461"/>
            <a:ext cx="457200" cy="457200"/>
          </a:xfrm>
          <a:prstGeom prst="flowChartConnector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800" dirty="0" smtClean="0"/>
              <a:t>19</a:t>
            </a:r>
            <a:endParaRPr lang="cs-CZ" sz="800" dirty="0"/>
          </a:p>
        </p:txBody>
      </p:sp>
    </p:spTree>
    <p:extLst>
      <p:ext uri="{BB962C8B-B14F-4D97-AF65-F5344CB8AC3E}">
        <p14:creationId xmlns:p14="http://schemas.microsoft.com/office/powerpoint/2010/main" val="23502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</TotalTime>
  <Words>19</Words>
  <Application>Microsoft Office PowerPoint</Application>
  <PresentationFormat>Předvádění na obrazovce (4:3)</PresentationFormat>
  <Paragraphs>19</Paragraphs>
  <Slides>1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2" baseType="lpstr">
      <vt:lpstr>Motiv systému Office</vt:lpstr>
      <vt:lpstr>Prezentace aplikace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Honza</dc:creator>
  <cp:lastModifiedBy>Honza</cp:lastModifiedBy>
  <cp:revision>9</cp:revision>
  <dcterms:created xsi:type="dcterms:W3CDTF">2024-09-30T19:18:47Z</dcterms:created>
  <dcterms:modified xsi:type="dcterms:W3CDTF">2024-09-30T21:11:27Z</dcterms:modified>
</cp:coreProperties>
</file>

<file path=docProps/thumbnail.jpeg>
</file>